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D3D63-5857-B342-9169-475A41BC5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F2944-1FAB-B849-B204-FBB211B4F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9C0AB1-BE00-3445-A3E1-58CA59CC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CEE167-440E-D944-A01E-CBF986B2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E8815B-4898-6841-9DD1-F1F631B8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3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7A3FE-DA09-2A49-BB4D-F1F36692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11E9D5-BE4A-B042-A086-2DF45B7F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A85DD2-A21B-DD46-8A92-C2100A6C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01CA28-82B5-E840-9286-2551C0EE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E26F10-94D3-D346-B51A-2829FF83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36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1505E09-E2B4-244E-A8E6-44E591CD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1D0F37-81A8-8D41-B72D-B76778280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BF63C1-B80F-D741-84AA-DECBE90C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A5480A-FB08-E440-AEE0-A04EF1FA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D2BAD5-C3C8-0D46-B2B1-61C98317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34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71DFE-DB74-EA49-BA28-19E26520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3C6EA3-2551-BD4C-882E-5D567B14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A939B3-5DC7-314B-93C6-5E7DAC1F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AB19E9-D01D-AD4D-B008-B1B047E4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E12753-A97E-584E-AEA6-42C374F8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35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46368-DE8B-1348-9345-F176EBE5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04F05-0E30-344E-BB27-E445B933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429F63-5968-AA4B-8544-9AB55B67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7E54F3-627B-B342-B14B-BD1CB41A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CAA7DF-58CB-5846-9C02-52D3601C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07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EB383-4F04-614D-924E-78B9AFF2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765EE6-C712-6441-B2B1-B381C13F3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94B009-1765-744B-B538-4E3B92EFF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8F01AA-BFED-7348-9DE7-5C56E38A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6DBABC-7404-5640-A357-FFA84A07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8FFF2B-57D7-4845-BD24-1020A9C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14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50100-CE80-2D41-AE72-0B769792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C96173-8383-DC44-A9DA-645A62256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4AAFA4-478A-B94E-BB21-4885E6883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CF725D-8CEC-124A-9C88-CF680C765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D4FD5D-4607-A14F-B0FF-0F6A47D67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9176FC5-3478-C04B-8D02-A2EFCFD2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26B063-D5E2-B440-8673-7BE18529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FB7244-F07A-8649-A282-F9A1B71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20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98E72-D80A-F04D-8597-A717B551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581E05-E9BF-ED41-968A-416B9F5E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E3DB31-A46B-EA49-BA6A-32D0F167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B7EFBD-DD08-8C41-A5BE-E5D94B28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38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8C8FA57-7641-2142-A6FA-8B5AC1B3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CB3867-4EB0-2444-B4C1-20B58023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8B5EEC-F149-0347-90C4-FD356C88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77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F6F33-4861-2945-B4C3-2646FC64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699B3B-1FE5-4744-918D-60777CC0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B0441D-49E1-DE4C-AFD4-22124070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77AD84-2E7F-714C-A54B-5AD328EF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2D119B-037F-9E49-9D4F-E5F89FDB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CD237A-5C8C-DA4A-A7D1-BC5CB8EA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8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D205F-76F5-F942-96A9-598BAADD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9D5DC80-0E70-E848-8745-E495D31BA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33C972-6DFE-A64A-A124-5245A742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86240F-F4C4-9E41-A42D-C455E5DC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C5D8A1-9FD8-F549-8F81-3990C2AB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D804BE-4D58-6E47-BBC1-242ABE71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A2D19F7-6B0C-5C49-B00A-E0E1DD61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270115-0CDA-D240-AF06-F0606E83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35FED2-630A-C14E-97A8-BDB85DB3B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2B36-5249-294A-BD55-C1A4870DA457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F031D4-432E-0149-8DCD-634C55023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6824C1-61DB-A14E-A31E-B32C8B57C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2ED7-9F8A-0E41-84A1-8A011A3A90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6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BBC7F-7816-1644-BE7D-34DD64EEB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nl-NL"/>
              <a:t>Kinder-EHBO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221E92-2624-1D40-B094-65DC3CB17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nl-NL" sz="2000"/>
              <a:t>Les 5</a:t>
            </a:r>
          </a:p>
          <a:p>
            <a:pPr algn="l"/>
            <a:r>
              <a:rPr lang="nl-NL" sz="2000"/>
              <a:t>BO-lijst maken!!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906220-F5D4-0143-9032-54F7C1232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27" b="9407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41663-BBE7-2342-A8B4-E55D4A31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Uitstapjes met kinderen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7A7299-FBF2-BA4B-98D6-3A888EC8C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is dit nu geregeld? </a:t>
            </a:r>
          </a:p>
          <a:p>
            <a:r>
              <a:rPr lang="nl-NL" dirty="0"/>
              <a:t>Weet jij wat er precies in het protocol staat? </a:t>
            </a:r>
          </a:p>
          <a:p>
            <a:r>
              <a:rPr lang="nl-NL" dirty="0"/>
              <a:t>Wat zijn de afspraken? </a:t>
            </a:r>
          </a:p>
        </p:txBody>
      </p:sp>
    </p:spTree>
    <p:extLst>
      <p:ext uri="{BB962C8B-B14F-4D97-AF65-F5344CB8AC3E}">
        <p14:creationId xmlns:p14="http://schemas.microsoft.com/office/powerpoint/2010/main" val="161705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E3283-CC6E-6947-B15C-C469812A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dirty="0"/>
              <a:t>Vorige 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092E2F-9609-DF44-A9E4-CA130F03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4BEF4-59B1-6A45-B1BB-43C79489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nl-NL" sz="2400" dirty="0"/>
              <a:t>Wat is vaak de reden van een bewusteloosheid, en geen normale ademhaling bij een kind?</a:t>
            </a:r>
          </a:p>
          <a:p>
            <a:r>
              <a:rPr lang="nl-NL" sz="2400" dirty="0"/>
              <a:t>Verslikking en of verstikking.</a:t>
            </a:r>
          </a:p>
          <a:p>
            <a:r>
              <a:rPr lang="nl-NL" sz="2400" dirty="0"/>
              <a:t>En bij een volwassene?</a:t>
            </a:r>
          </a:p>
          <a:p>
            <a:r>
              <a:rPr lang="nl-NL" sz="2400" dirty="0"/>
              <a:t>Een hartstilstand. </a:t>
            </a:r>
          </a:p>
          <a:p>
            <a:r>
              <a:rPr lang="nl-NL" sz="2400" dirty="0"/>
              <a:t>Hoe je een baby reanimeert?</a:t>
            </a:r>
          </a:p>
          <a:p>
            <a:r>
              <a:rPr lang="nl-NL" sz="2400" dirty="0"/>
              <a:t>En een kind? </a:t>
            </a:r>
          </a:p>
        </p:txBody>
      </p:sp>
    </p:spTree>
    <p:extLst>
      <p:ext uri="{BB962C8B-B14F-4D97-AF65-F5344CB8AC3E}">
        <p14:creationId xmlns:p14="http://schemas.microsoft.com/office/powerpoint/2010/main" val="2326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9C0EC6-C547-F547-89B9-B01461F1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Vandaag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47D812-EE64-E042-97CC-B20141EE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2400"/>
              <a:t>Blok 1:</a:t>
            </a:r>
          </a:p>
          <a:p>
            <a:r>
              <a:rPr lang="nl-NL" sz="2400"/>
              <a:t>Letsel aan botten, spieren en gewrichten, nek- en wervelletsel, handgreep van Zach.</a:t>
            </a:r>
          </a:p>
          <a:p>
            <a:r>
              <a:rPr lang="nl-NL" sz="2400"/>
              <a:t>Controleren open, gesloten botbreuk.</a:t>
            </a:r>
          </a:p>
          <a:p>
            <a:r>
              <a:rPr lang="nl-NL" sz="2400"/>
              <a:t>Wond steriel afdekken/verbandmiddelen aanbrengen.</a:t>
            </a:r>
          </a:p>
          <a:p>
            <a:r>
              <a:rPr lang="nl-NL" sz="2400"/>
              <a:t>Zwachtelen van hand, pols, enkel, bij kneuzing en verstuiking </a:t>
            </a:r>
          </a:p>
        </p:txBody>
      </p:sp>
    </p:spTree>
    <p:extLst>
      <p:ext uri="{BB962C8B-B14F-4D97-AF65-F5344CB8AC3E}">
        <p14:creationId xmlns:p14="http://schemas.microsoft.com/office/powerpoint/2010/main" val="25518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C0911-8542-884A-A1AE-8A577392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4AF522-A108-9546-B0EC-283700D8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Blok 2:</a:t>
            </a:r>
          </a:p>
          <a:p>
            <a:r>
              <a:rPr lang="nl-NL" dirty="0"/>
              <a:t>BHV en risico-inventarisatie</a:t>
            </a:r>
          </a:p>
          <a:p>
            <a:r>
              <a:rPr lang="nl-NL" dirty="0"/>
              <a:t>Maken en presenteren van opdracht 9</a:t>
            </a:r>
          </a:p>
          <a:p>
            <a:r>
              <a:rPr lang="nl-NL" dirty="0"/>
              <a:t>Middag groep nog maken en uitvoeren van opdracht 5</a:t>
            </a:r>
          </a:p>
          <a:p>
            <a:r>
              <a:rPr lang="nl-NL" dirty="0"/>
              <a:t>Verder zelfstandig werken aan de opdrachten.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12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5881D-1329-054A-AE7E-AEBD59A6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E6B368-4FB3-AE4D-84DD-84C8D1BF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De klas wordt in 4 groepen verdeelt. Iedere groep bereidt een korte workshop voor de andere klasgenoten. </a:t>
            </a:r>
          </a:p>
          <a:p>
            <a:r>
              <a:rPr lang="nl-NL" dirty="0"/>
              <a:t>Gebruik hier het kinder-EHBO boekje voor, de EHBO wiki of internet/YouTube. </a:t>
            </a:r>
          </a:p>
          <a:p>
            <a:r>
              <a:rPr lang="nl-NL" dirty="0"/>
              <a:t>Groep 1: letsel aan botten, spieren en gewrichten.</a:t>
            </a:r>
          </a:p>
          <a:p>
            <a:r>
              <a:rPr lang="nl-NL" dirty="0"/>
              <a:t>Groep 2: nek- en wervelletsel; handeling van Zach.</a:t>
            </a:r>
          </a:p>
          <a:p>
            <a:r>
              <a:rPr lang="nl-NL" dirty="0"/>
              <a:t>Groep 3: controleren van open- en gesloten botbreuk; wond steriel afdekken/verbandmiddelen aanbrengen</a:t>
            </a:r>
          </a:p>
          <a:p>
            <a:r>
              <a:rPr lang="nl-NL" dirty="0"/>
              <a:t>Groep 4: zwachtelen van hand, pols en enkel bij kneuzing en verstuiking.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241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innen, speelgoed, tafel, LEGO&#10;&#10;Automatisch gegenereerde beschrijving">
            <a:extLst>
              <a:ext uri="{FF2B5EF4-FFF2-40B4-BE49-F238E27FC236}">
                <a16:creationId xmlns:a16="http://schemas.microsoft.com/office/drawing/2014/main" id="{AC2B80F3-44FB-2E45-AD97-DC620692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5" r="9091" b="15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0D5E8E-63DF-634F-81E8-11EA7E89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nl-NL" sz="2300"/>
              <a:t>De workshop heeft in ieder geval de volgende onderdelen: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43DCD3-0D0F-2345-944B-C07D05E2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nl-NL" sz="2000" dirty="0"/>
              <a:t>De symptomen; wat stel je vast</a:t>
            </a:r>
          </a:p>
          <a:p>
            <a:r>
              <a:rPr lang="nl-NL" sz="2000" dirty="0"/>
              <a:t>De handelingen voor een eerste hulp; wat doe je. </a:t>
            </a:r>
          </a:p>
          <a:p>
            <a:r>
              <a:rPr lang="nl-NL" sz="2000" dirty="0"/>
              <a:t>Jullie zorgen ervoor dat iedereen een keer kan oefenen. 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06410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C6F21-7C4B-454E-8420-288A7C37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8782F-3B26-344E-9FCF-8D1D22A1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BHV en RIE. </a:t>
            </a:r>
          </a:p>
          <a:p>
            <a:r>
              <a:rPr lang="nl-NL" dirty="0"/>
              <a:t>Zie de wiki en lesinspiratie. </a:t>
            </a:r>
          </a:p>
          <a:p>
            <a:r>
              <a:rPr lang="nl-NL" dirty="0"/>
              <a:t>Maken opdracht 9. </a:t>
            </a:r>
          </a:p>
        </p:txBody>
      </p:sp>
    </p:spTree>
    <p:extLst>
      <p:ext uri="{BB962C8B-B14F-4D97-AF65-F5344CB8AC3E}">
        <p14:creationId xmlns:p14="http://schemas.microsoft.com/office/powerpoint/2010/main" val="176409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B7927-E839-F343-AFF5-EBA27AD1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Evacueren met kinderen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F97D2-3539-3B43-AF21-9A4B5267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Belangrijk om regelmatig met kinderen te oefenen. </a:t>
            </a:r>
          </a:p>
          <a:p>
            <a:r>
              <a:rPr lang="nl-NL" dirty="0"/>
              <a:t>Dit kan met behulp van een (eventueel zelf bedacht) ontruimingslied.</a:t>
            </a:r>
          </a:p>
          <a:p>
            <a:r>
              <a:rPr lang="nl-NL" dirty="0"/>
              <a:t>Ontruimingskoord </a:t>
            </a:r>
          </a:p>
          <a:p>
            <a:r>
              <a:rPr lang="nl-NL" dirty="0"/>
              <a:t>Laat kinderen weten waar ze zich moeten verzamelen</a:t>
            </a:r>
          </a:p>
          <a:p>
            <a:r>
              <a:rPr lang="nl-NL" dirty="0"/>
              <a:t>Zorg ervoor dat er voor de jongste kinderen die niet kunnen lopen een ontruimingsbedje aanwezig is.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492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F150DE1-7243-2643-B4F3-20ECA4D21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23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Breedbeeld</PresentationFormat>
  <Paragraphs>48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Kinder-EHBO </vt:lpstr>
      <vt:lpstr>Vorige les</vt:lpstr>
      <vt:lpstr>Vandaag</vt:lpstr>
      <vt:lpstr>Vandaag </vt:lpstr>
      <vt:lpstr>Blok 1</vt:lpstr>
      <vt:lpstr>De workshop heeft in ieder geval de volgende onderdelen: </vt:lpstr>
      <vt:lpstr>Blok 2</vt:lpstr>
      <vt:lpstr>Evacueren met kinderen</vt:lpstr>
      <vt:lpstr>PowerPoint-presentatie</vt:lpstr>
      <vt:lpstr>Uitstapjes met kinderen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Kinder-EHBO </dc:title>
  <dc:creator>Geertje Klip vd Veen</dc:creator>
  <cp:lastModifiedBy>Geertje Klip vd Veen</cp:lastModifiedBy>
  <cp:revision>2</cp:revision>
  <dcterms:created xsi:type="dcterms:W3CDTF">2019-03-18T20:21:14Z</dcterms:created>
  <dcterms:modified xsi:type="dcterms:W3CDTF">2019-05-08T18:53:58Z</dcterms:modified>
</cp:coreProperties>
</file>